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32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9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031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957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911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70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254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16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972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247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019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283FB-06CA-4AFF-B14A-83FFFF8A7B05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656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283FB-06CA-4AFF-B14A-83FFFF8A7B05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B74CC-287A-45CB-82C5-C14A60CE7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71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lmarshall\OneDrive%20-%20SDL\CustomerData\BBMF\2021-10_Training\LCSUserVideos\10_Suspending_a_work_session\2021-10-26%2009-33-50.mp4" TargetMode="External"/><Relationship Id="rId1" Type="http://schemas.microsoft.com/office/2007/relationships/media" Target="file:///C:\Users\lmarshall\OneDrive%20-%20SDL\CustomerData\BBMF\2021-10_Training\LCSUserVideos\10_Suspending_a_work_session\2021-10-26%2009-33-50.mp4" TargetMode="Externa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lmarshall\OneDrive%20-%20SDL\CustomerData\BBMF\2021-10_Training\LCSUserVideos\10_Suspending_a_work_session\2021-10-26%2009-38-28.mp4" TargetMode="External"/><Relationship Id="rId1" Type="http://schemas.microsoft.com/office/2007/relationships/media" Target="file:///C:\Users\lmarshall\OneDrive%20-%20SDL\CustomerData\BBMF\2021-10_Training\LCSUserVideos\10_Suspending_a_work_session\2021-10-26%2009-38-28.mp4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C:\Users\lmarshall\OneDrive%20-%20SDL\CustomerData\BBMF\2021-10_Training\LCSUserVideos\10_Suspending_a_work_session\2021-10-26%2009-41-38.mp4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lmarshall\OneDrive%20-%20SDL\CustomerData\BBMF\2021-10_Training\LCSUserVideos\10_Suspending_a_work_session\2021-10-26%2009-46-49.mp4" TargetMode="External"/><Relationship Id="rId1" Type="http://schemas.microsoft.com/office/2007/relationships/media" Target="file:///C:\Users\lmarshall\OneDrive%20-%20SDL\CustomerData\BBMF\2021-10_Training\LCSUserVideos\10_Suspending_a_work_session\2021-10-26%2009-46-49.mp4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C:\Users\lmarshall\OneDrive%20-%20SDL\CustomerData\BBMF\2021-10_Training\LCSUserVideos\10_Suspending_a_work_session\2021-10-26%2009-50-15.mp4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lmarshall\OneDrive%20-%20SDL\CustomerData\BBMF\2021-10_Training\LCSUserVideos\10_Suspending_a_work_session\2021-10-26%2010-06-24.mp4" TargetMode="External"/><Relationship Id="rId1" Type="http://schemas.microsoft.com/office/2007/relationships/media" Target="file:///C:\Users\lmarshall\OneDrive%20-%20SDL\CustomerData\BBMF\2021-10_Training\LCSUserVideos\10_Suspending_a_work_session\2021-10-26%2010-06-24.mp4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907874"/>
            <a:ext cx="9144000" cy="1737790"/>
          </a:xfrm>
        </p:spPr>
        <p:txBody>
          <a:bodyPr anchor="ctr">
            <a:normAutofit/>
          </a:bodyPr>
          <a:lstStyle/>
          <a:p>
            <a:r>
              <a:rPr lang="en-GB" sz="4400" dirty="0" smtClean="0"/>
              <a:t>Suspending a work session</a:t>
            </a:r>
            <a:endParaRPr lang="en-GB" sz="44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489376" y="3317081"/>
            <a:ext cx="11213249" cy="1584000"/>
            <a:chOff x="497850" y="4963001"/>
            <a:chExt cx="11213249" cy="1584000"/>
          </a:xfrm>
        </p:grpSpPr>
        <p:grpSp>
          <p:nvGrpSpPr>
            <p:cNvPr id="18" name="Group 17"/>
            <p:cNvGrpSpPr/>
            <p:nvPr/>
          </p:nvGrpSpPr>
          <p:grpSpPr>
            <a:xfrm>
              <a:off x="497850" y="4963001"/>
              <a:ext cx="2086199" cy="1584000"/>
              <a:chOff x="247007" y="4974567"/>
              <a:chExt cx="2086199" cy="1584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846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>
                <a:spLocks/>
              </p:cNvSpPr>
              <p:nvPr/>
            </p:nvSpPr>
            <p:spPr>
              <a:xfrm>
                <a:off x="247007" y="4974567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2779613" y="4963001"/>
              <a:ext cx="2086199" cy="1584000"/>
              <a:chOff x="2648028" y="4963001"/>
              <a:chExt cx="2086199" cy="158400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7148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>
                <a:spLocks/>
              </p:cNvSpPr>
              <p:nvPr/>
            </p:nvSpPr>
            <p:spPr>
              <a:xfrm>
                <a:off x="2648028" y="4963001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061376" y="4963001"/>
              <a:ext cx="2086199" cy="1584000"/>
              <a:chOff x="5049050" y="4974567"/>
              <a:chExt cx="2086199" cy="1584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4450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5049050" y="4974567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7343138" y="4963001"/>
              <a:ext cx="2086199" cy="1584000"/>
              <a:chOff x="7450202" y="4974567"/>
              <a:chExt cx="2086199" cy="158400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1752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7450202" y="4974567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624900" y="4963001"/>
              <a:ext cx="2086199" cy="1584000"/>
              <a:chOff x="9847504" y="4974567"/>
              <a:chExt cx="2086199" cy="1584000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9054" y="5040000"/>
                <a:ext cx="1943100" cy="1457325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>
                <a:spLocks/>
              </p:cNvSpPr>
              <p:nvPr/>
            </p:nvSpPr>
            <p:spPr>
              <a:xfrm>
                <a:off x="9847504" y="4974567"/>
                <a:ext cx="2086199" cy="1584000"/>
              </a:xfrm>
              <a:prstGeom prst="rect">
                <a:avLst/>
              </a:prstGeom>
              <a:noFill/>
              <a:ln>
                <a:solidFill>
                  <a:srgbClr val="5D8A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0" y="-1"/>
            <a:ext cx="12240000" cy="720000"/>
          </a:xfrm>
          <a:prstGeom prst="rect">
            <a:avLst/>
          </a:prstGeom>
          <a:solidFill>
            <a:srgbClr val="5D8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Battle of Britain Memorial Flight: Maintenance Portal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90" y="862545"/>
            <a:ext cx="845820" cy="1143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37" y="2160000"/>
            <a:ext cx="1000125" cy="42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6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26 09-33-5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49172" y="1197549"/>
            <a:ext cx="3674482" cy="225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955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2000">
        <p:fade/>
      </p:transition>
    </mc:Choice>
    <mc:Fallback>
      <p:transition spd="med" advClick="0" advTm="3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26 09-38-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02021"/>
            <a:ext cx="210312" cy="188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1678686"/>
            <a:ext cx="2039112" cy="2964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060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3000">
        <p:fade/>
      </p:transition>
    </mc:Choice>
    <mc:Fallback>
      <p:transition spd="med" advClick="0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7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8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3" grpId="1" animBg="1"/>
      <p:bldP spid="5" grpId="0" animBg="1"/>
      <p:bldP spid="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26 09-41-3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end="240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78224" y="1709613"/>
            <a:ext cx="1307592" cy="2014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0852425" y="6398339"/>
            <a:ext cx="511893" cy="1157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1448288" y="387682"/>
            <a:ext cx="743713" cy="6638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792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2000">
        <p:fade/>
      </p:transition>
    </mc:Choice>
    <mc:Fallback>
      <p:transition spd="med" advClick="0" advTm="4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3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3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26 09-46-4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59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2000">
        <p:fade/>
      </p:transition>
    </mc:Choice>
    <mc:Fallback>
      <p:transition spd="med" advClick="0" advTm="3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26 09-50-1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end="72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0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4000">
        <p:fade/>
      </p:transition>
    </mc:Choice>
    <mc:Fallback>
      <p:transition spd="med" advClick="0" advTm="2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0-26 10-06-2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75937" y="5401642"/>
            <a:ext cx="9255231" cy="13557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397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0">
        <p:fade/>
      </p:transition>
    </mc:Choice>
    <mc:Fallback>
      <p:transition spd="med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3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12</Words>
  <Application>Microsoft Office PowerPoint</Application>
  <PresentationFormat>Widescreen</PresentationFormat>
  <Paragraphs>2</Paragraphs>
  <Slides>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Suspending a work session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SDL PLC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Lewis Marshall</dc:creator>
  <cp:lastModifiedBy>Lewis Marshall</cp:lastModifiedBy>
  <cp:revision>27</cp:revision>
  <dcterms:created xsi:type="dcterms:W3CDTF">2021-10-25T08:30:30Z</dcterms:created>
  <dcterms:modified xsi:type="dcterms:W3CDTF">2021-10-26T10:52:10Z</dcterms:modified>
</cp:coreProperties>
</file>